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61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18.03.2025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18.03.2025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18.03.2025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18.03.2025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18.03.2025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18.03.2025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18.03.2025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18.03.2025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18.03.2025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18.03.2025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A61E10-7877-4220-889F-A5C4C9874486}" type="datetimeFigureOut">
              <a:rPr lang="ru-RU" smtClean="0"/>
              <a:t>18.03.2025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DA61E10-7877-4220-889F-A5C4C9874486}" type="datetimeFigureOut">
              <a:rPr lang="ru-RU" smtClean="0"/>
              <a:t>18.03.2025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45CA9A4-6691-430E-80D4-D140FAEAEFDD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1840" y="1124744"/>
            <a:ext cx="5542384" cy="352839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Знаете ли Вы, 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как организовать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 двигательную 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активность детей 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dirty="0" smtClean="0">
                <a:solidFill>
                  <a:srgbClr val="FFC000"/>
                </a:solidFill>
              </a:rPr>
              <a:t>6-7 лет?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026" name="Picture 2" descr="C:\Users\User\Desktop\IMG_41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1"/>
            <a:ext cx="2808312" cy="325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34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Основные задачи: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обогащать двигательный опыт детей.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-развивать психофизические качества: точность,меткость,глазомер,ориентировку в пространстве.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-сохранять и укреплять здоровье ребенка, формировать правильную осанку, повышать иммунитет средствами физического воспитания.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-формировать осознанную потребность в двигательной деятельности, поддерживать интерес к физической культуре.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Решить эти задачи можно с помощью подвижных игр взрослых и детей.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20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226368" cy="1566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8640"/>
            <a:ext cx="7239000" cy="540060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6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«</a:t>
            </a:r>
            <a:r>
              <a:rPr lang="ru-RU" sz="8000" b="1" dirty="0" smtClean="0">
                <a:latin typeface="Times New Roman"/>
                <a:ea typeface="Calibri"/>
                <a:cs typeface="Times New Roman"/>
              </a:rPr>
              <a:t>Лес</a:t>
            </a:r>
            <a:r>
              <a:rPr lang="ru-RU" sz="8000" b="1" dirty="0">
                <a:latin typeface="Times New Roman"/>
                <a:ea typeface="Calibri"/>
                <a:cs typeface="Times New Roman"/>
              </a:rPr>
              <a:t>, болото, </a:t>
            </a:r>
            <a:r>
              <a:rPr lang="ru-RU" sz="8000" b="1" dirty="0" smtClean="0">
                <a:latin typeface="Times New Roman"/>
                <a:ea typeface="Calibri"/>
                <a:cs typeface="Times New Roman"/>
              </a:rPr>
              <a:t>озеро»</a:t>
            </a:r>
            <a:endParaRPr lang="ru-RU" sz="66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1" dirty="0">
                <a:latin typeface="Times New Roman"/>
                <a:ea typeface="Calibri"/>
                <a:cs typeface="Times New Roman"/>
              </a:rPr>
              <a:t>Цель игры: </a:t>
            </a:r>
            <a:r>
              <a:rPr lang="ru-RU" sz="8000" dirty="0">
                <a:latin typeface="Times New Roman"/>
                <a:ea typeface="Calibri"/>
                <a:cs typeface="Times New Roman"/>
              </a:rPr>
              <a:t>развитие координации, скорости, внимательности. </a:t>
            </a:r>
            <a:endParaRPr lang="ru-RU" sz="66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b="1" dirty="0" smtClean="0">
                <a:latin typeface="Times New Roman"/>
                <a:ea typeface="Calibri"/>
                <a:cs typeface="Times New Roman"/>
              </a:rPr>
              <a:t>Ход </a:t>
            </a:r>
            <a:r>
              <a:rPr lang="ru-RU" sz="8000" b="1" dirty="0">
                <a:latin typeface="Times New Roman"/>
                <a:ea typeface="Calibri"/>
                <a:cs typeface="Times New Roman"/>
              </a:rPr>
              <a:t>игры:</a:t>
            </a:r>
            <a:r>
              <a:rPr lang="ru-RU" sz="8000" dirty="0">
                <a:latin typeface="Times New Roman"/>
                <a:ea typeface="Calibri"/>
                <a:cs typeface="Times New Roman"/>
              </a:rPr>
              <a:t> Для этой игры понадобятся цветные мелки. </a:t>
            </a:r>
            <a:endParaRPr lang="ru-RU" sz="66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dirty="0">
                <a:latin typeface="Times New Roman"/>
                <a:ea typeface="Calibri"/>
                <a:cs typeface="Times New Roman"/>
              </a:rPr>
              <a:t>В центре площадки рисуется круг, в котором находится ребенок. А </a:t>
            </a:r>
            <a:r>
              <a:rPr lang="ru-RU" sz="8000" dirty="0" smtClean="0">
                <a:latin typeface="Times New Roman"/>
                <a:ea typeface="Calibri"/>
                <a:cs typeface="Times New Roman"/>
              </a:rPr>
              <a:t>рядом - еще </a:t>
            </a:r>
            <a:r>
              <a:rPr lang="ru-RU" sz="8000" dirty="0">
                <a:latin typeface="Times New Roman"/>
                <a:ea typeface="Calibri"/>
                <a:cs typeface="Times New Roman"/>
              </a:rPr>
              <a:t>три круга чуть поменьше. (лес-зеленый круг, болото- оранжевый круг, озеро- синий круг)</a:t>
            </a:r>
            <a:endParaRPr lang="ru-RU" sz="66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0" dirty="0">
                <a:latin typeface="Times New Roman"/>
                <a:ea typeface="Calibri"/>
                <a:cs typeface="Times New Roman"/>
              </a:rPr>
              <a:t>При этом они должны находиться на одинаковом расстоянии от первого. </a:t>
            </a:r>
            <a:endParaRPr lang="ru-RU" sz="66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8000" dirty="0">
                <a:latin typeface="Times New Roman"/>
                <a:ea typeface="Calibri"/>
                <a:cs typeface="Times New Roman"/>
              </a:rPr>
              <a:t>В начале игры ребенок стоит в центральном круге. Родитель </a:t>
            </a:r>
            <a:r>
              <a:rPr lang="ru-RU" sz="80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8000" dirty="0">
                <a:latin typeface="Times New Roman"/>
                <a:ea typeface="Calibri"/>
                <a:cs typeface="Times New Roman"/>
              </a:rPr>
              <a:t>называет животных: зверей, птиц или рыб. </a:t>
            </a:r>
            <a:r>
              <a:rPr lang="ru-RU" sz="8000" dirty="0" smtClean="0">
                <a:latin typeface="Times New Roman"/>
                <a:ea typeface="Calibri"/>
                <a:cs typeface="Times New Roman"/>
              </a:rPr>
              <a:t>Ребенок должен </a:t>
            </a:r>
            <a:r>
              <a:rPr lang="ru-RU" sz="8000" dirty="0">
                <a:latin typeface="Times New Roman"/>
                <a:ea typeface="Calibri"/>
                <a:cs typeface="Times New Roman"/>
              </a:rPr>
              <a:t>быстро определить, где обитает названное существо, и перейти в нужный круг. В это время </a:t>
            </a:r>
            <a:r>
              <a:rPr lang="ru-RU" sz="8000" dirty="0" smtClean="0">
                <a:latin typeface="Times New Roman"/>
                <a:ea typeface="Calibri"/>
                <a:cs typeface="Times New Roman"/>
              </a:rPr>
              <a:t>родитель считает до 10,чтобы </a:t>
            </a:r>
            <a:r>
              <a:rPr lang="ru-RU" sz="8000" dirty="0">
                <a:latin typeface="Times New Roman"/>
                <a:ea typeface="Calibri"/>
                <a:cs typeface="Times New Roman"/>
              </a:rPr>
              <a:t>ребенок успел занять нужный круг. Затем игру </a:t>
            </a:r>
            <a:r>
              <a:rPr lang="ru-RU" sz="8000" dirty="0" smtClean="0">
                <a:latin typeface="Times New Roman"/>
                <a:ea typeface="Calibri"/>
                <a:cs typeface="Times New Roman"/>
              </a:rPr>
              <a:t>можно </a:t>
            </a:r>
            <a:r>
              <a:rPr lang="ru-RU" sz="8000" dirty="0">
                <a:latin typeface="Times New Roman"/>
                <a:ea typeface="Calibri"/>
                <a:cs typeface="Times New Roman"/>
              </a:rPr>
              <a:t>усложнять (добираться до нужного </a:t>
            </a:r>
            <a:r>
              <a:rPr lang="ru-RU" sz="8000" dirty="0" smtClean="0">
                <a:latin typeface="Times New Roman"/>
                <a:ea typeface="Calibri"/>
                <a:cs typeface="Times New Roman"/>
              </a:rPr>
              <a:t>круга подскоками</a:t>
            </a:r>
            <a:r>
              <a:rPr lang="ru-RU" sz="8000" dirty="0">
                <a:latin typeface="Times New Roman"/>
                <a:ea typeface="Calibri"/>
                <a:cs typeface="Times New Roman"/>
              </a:rPr>
              <a:t>, прыжками на двух ногах</a:t>
            </a:r>
            <a:r>
              <a:rPr lang="ru-RU" sz="8000" dirty="0" smtClean="0">
                <a:latin typeface="Times New Roman"/>
                <a:ea typeface="Calibri"/>
                <a:cs typeface="Times New Roman"/>
              </a:rPr>
              <a:t>, прыжками на правой или левой ноге и т.д.). Затем </a:t>
            </a:r>
            <a:r>
              <a:rPr lang="ru-RU" sz="8000" dirty="0">
                <a:latin typeface="Times New Roman"/>
                <a:ea typeface="Calibri"/>
                <a:cs typeface="Times New Roman"/>
              </a:rPr>
              <a:t>ребенок и родитель меняются местами, ребенок водящий, </a:t>
            </a:r>
            <a:r>
              <a:rPr lang="ru-RU" sz="8000" dirty="0" smtClean="0">
                <a:latin typeface="Times New Roman"/>
                <a:ea typeface="Calibri"/>
                <a:cs typeface="Times New Roman"/>
              </a:rPr>
              <a:t>взрослый - игрок.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600" dirty="0" smtClean="0">
                <a:latin typeface="Calibri"/>
                <a:ea typeface="Calibri"/>
                <a:cs typeface="Times New Roman"/>
              </a:rPr>
              <a:t>(За</a:t>
            </a:r>
            <a:r>
              <a:rPr lang="ru-RU" sz="6600" dirty="0">
                <a:latin typeface="Calibri"/>
                <a:ea typeface="Calibri"/>
                <a:cs typeface="Times New Roman"/>
              </a:rPr>
              <a:t> выбор правильного круга можно начислять очки. При этом если ребенок уже выбрал место, он не может его менять. Если такое случилось, ведущий вправе отнять очко. В конце побеждает тот, кто собрал больше всего </a:t>
            </a:r>
            <a:r>
              <a:rPr lang="ru-RU" sz="6600" dirty="0" smtClean="0">
                <a:latin typeface="Calibri"/>
                <a:ea typeface="Calibri"/>
                <a:cs typeface="Times New Roman"/>
              </a:rPr>
              <a:t>очков).</a:t>
            </a:r>
            <a:endParaRPr lang="ru-RU" sz="66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600" dirty="0">
                <a:latin typeface="Calibri"/>
                <a:ea typeface="Calibri"/>
                <a:cs typeface="Times New Roman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6600" dirty="0">
                <a:latin typeface="Calibri"/>
                <a:ea typeface="Calibri"/>
                <a:cs typeface="Times New Roman"/>
              </a:rPr>
              <a:t> </a:t>
            </a:r>
          </a:p>
          <a:p>
            <a:pPr marL="0" indent="0" algn="just">
              <a:spcAft>
                <a:spcPts val="0"/>
              </a:spcAft>
              <a:buNone/>
            </a:pPr>
            <a:endParaRPr lang="ru-RU" sz="8000" dirty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8000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8000" dirty="0">
              <a:latin typeface="Times New Roman"/>
              <a:ea typeface="Times New Roman"/>
            </a:endParaRPr>
          </a:p>
          <a:p>
            <a:pPr marL="0" indent="0" algn="ctr">
              <a:buNone/>
            </a:pP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41294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7239000" cy="4846320"/>
          </a:xfrm>
        </p:spPr>
        <p:txBody>
          <a:bodyPr>
            <a:noAutofit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ru-RU" sz="1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ctr">
              <a:lnSpc>
                <a:spcPts val="2700"/>
              </a:lnSpc>
              <a:spcAft>
                <a:spcPts val="1200"/>
              </a:spcAft>
              <a:buNone/>
            </a:pPr>
            <a:r>
              <a:rPr lang="ru-RU" sz="1800" b="1" dirty="0" smtClean="0">
                <a:latin typeface="Times New Roman"/>
                <a:ea typeface="Times New Roman"/>
                <a:cs typeface="Times New Roman"/>
              </a:rPr>
              <a:t>«Камешки»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ts val="2700"/>
              </a:lnSpc>
              <a:spcAft>
                <a:spcPts val="1200"/>
              </a:spcAft>
              <a:buNone/>
            </a:pPr>
            <a:r>
              <a:rPr lang="ru-RU" sz="1800" b="1" dirty="0">
                <a:latin typeface="Times New Roman"/>
                <a:ea typeface="Times New Roman"/>
                <a:cs typeface="Times New Roman"/>
              </a:rPr>
              <a:t>Цель игры</a:t>
            </a:r>
            <a:r>
              <a:rPr lang="ru-RU" sz="1800" dirty="0">
                <a:latin typeface="Times New Roman"/>
                <a:ea typeface="Times New Roman"/>
                <a:cs typeface="Times New Roman"/>
              </a:rPr>
              <a:t>: развитие координации, меткости, глазомер.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1800" b="1" dirty="0">
                <a:latin typeface="Times New Roman"/>
                <a:ea typeface="Times New Roman"/>
              </a:rPr>
              <a:t>Ход игры:</a:t>
            </a:r>
            <a:r>
              <a:rPr lang="ru-RU" sz="1800" dirty="0"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latin typeface="Times New Roman"/>
                <a:ea typeface="Times New Roman"/>
              </a:rPr>
              <a:t>Обозначьте</a:t>
            </a:r>
            <a:r>
              <a:rPr lang="ru-RU" sz="1800" dirty="0">
                <a:latin typeface="Times New Roman"/>
                <a:ea typeface="Times New Roman"/>
              </a:rPr>
              <a:t> на земле круг и </a:t>
            </a:r>
            <a:r>
              <a:rPr lang="ru-RU" sz="1800" dirty="0" smtClean="0">
                <a:latin typeface="Times New Roman"/>
                <a:ea typeface="Times New Roman"/>
              </a:rPr>
              <a:t>положите</a:t>
            </a:r>
            <a:r>
              <a:rPr lang="ru-RU" sz="1800" dirty="0">
                <a:latin typeface="Times New Roman"/>
                <a:ea typeface="Times New Roman"/>
              </a:rPr>
              <a:t> в него мелкие камешки </a:t>
            </a:r>
            <a:r>
              <a:rPr lang="ru-RU" sz="1800" dirty="0" smtClean="0">
                <a:latin typeface="Times New Roman"/>
                <a:ea typeface="Times New Roman"/>
              </a:rPr>
              <a:t>( шишки или </a:t>
            </a:r>
            <a:r>
              <a:rPr lang="ru-RU" sz="1800" dirty="0">
                <a:latin typeface="Times New Roman"/>
                <a:ea typeface="Times New Roman"/>
              </a:rPr>
              <a:t>каштаны) по </a:t>
            </a:r>
            <a:r>
              <a:rPr lang="ru-RU" sz="1800" dirty="0" smtClean="0">
                <a:latin typeface="Times New Roman"/>
                <a:ea typeface="Times New Roman"/>
              </a:rPr>
              <a:t>5-10  </a:t>
            </a:r>
            <a:r>
              <a:rPr lang="ru-RU" sz="1800" dirty="0">
                <a:latin typeface="Times New Roman"/>
                <a:ea typeface="Times New Roman"/>
              </a:rPr>
              <a:t>штук на одного участника. Плоский камень побольше (или палка) будет битой. Ребенок и родитель  по очереди бросают биту в круг, стараясь выбить мелкие камешки за его пределы. Все камешки(шишки и ли каштаны) оказавшиеся за кругом, </a:t>
            </a:r>
            <a:r>
              <a:rPr lang="ru-RU" sz="1800" dirty="0" smtClean="0">
                <a:latin typeface="Times New Roman"/>
                <a:ea typeface="Times New Roman"/>
              </a:rPr>
              <a:t>забирает </a:t>
            </a:r>
            <a:r>
              <a:rPr lang="ru-RU" sz="1800" dirty="0">
                <a:latin typeface="Times New Roman"/>
                <a:ea typeface="Times New Roman"/>
              </a:rPr>
              <a:t> </a:t>
            </a:r>
            <a:r>
              <a:rPr lang="ru-RU" sz="1800" dirty="0" smtClean="0">
                <a:latin typeface="Times New Roman"/>
                <a:ea typeface="Times New Roman"/>
              </a:rPr>
              <a:t>себе тот, кто их выбил. </a:t>
            </a:r>
            <a:r>
              <a:rPr lang="ru-RU" sz="1800" dirty="0">
                <a:latin typeface="Times New Roman"/>
                <a:ea typeface="Times New Roman"/>
              </a:rPr>
              <a:t>Линия старта, откуда производится бросок </a:t>
            </a:r>
            <a:r>
              <a:rPr lang="ru-RU" sz="1800" dirty="0" smtClean="0">
                <a:latin typeface="Times New Roman"/>
                <a:ea typeface="Times New Roman"/>
              </a:rPr>
              <a:t>биты, </a:t>
            </a:r>
            <a:r>
              <a:rPr lang="ru-RU" sz="1800" dirty="0">
                <a:latin typeface="Times New Roman"/>
                <a:ea typeface="Times New Roman"/>
              </a:rPr>
              <a:t>обозначается на земле. Для детей линия старта ближе к кругу, для взрослого дальше</a:t>
            </a:r>
            <a:r>
              <a:rPr lang="ru-RU" sz="1800" dirty="0" smtClean="0">
                <a:latin typeface="Times New Roman"/>
                <a:ea typeface="Times New Roman"/>
              </a:rPr>
              <a:t>.</a:t>
            </a:r>
          </a:p>
          <a:p>
            <a:pPr marL="0" indent="0">
              <a:spcAft>
                <a:spcPts val="0"/>
              </a:spcAft>
              <a:buNone/>
            </a:pPr>
            <a:endParaRPr lang="ru-RU" sz="1600" dirty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ru-RU" sz="1800" dirty="0">
                <a:latin typeface="Calibri"/>
                <a:ea typeface="Calibri"/>
                <a:cs typeface="Times New Roman"/>
              </a:rPr>
              <a:t>Побеждает тот, кто соберет больше </a:t>
            </a:r>
            <a:r>
              <a:rPr lang="ru-RU" sz="1800" dirty="0" smtClean="0">
                <a:latin typeface="Calibri"/>
                <a:ea typeface="Calibri"/>
                <a:cs typeface="Times New Roman"/>
              </a:rPr>
              <a:t>камешков.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r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Материал </a:t>
            </a:r>
            <a:r>
              <a:rPr lang="ru-RU" sz="2000" dirty="0" smtClean="0">
                <a:latin typeface="Times New Roman" pitchFamily="18" charset="0"/>
                <a:ea typeface="Calibri"/>
                <a:cs typeface="Times New Roman" pitchFamily="18" charset="0"/>
              </a:rPr>
              <a:t>подготовила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инструктор по физической культуре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Ладыгина Любовь Николаевна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0"/>
              </a:spcBef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6244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422</TotalTime>
  <Words>122</Words>
  <Application>Microsoft Office PowerPoint</Application>
  <PresentationFormat>Экран (4:3)</PresentationFormat>
  <Paragraphs>30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Изящная</vt:lpstr>
      <vt:lpstr>Знаете ли Вы,  как организовать  двигательную  активность детей  6-7 лет?</vt:lpstr>
      <vt:lpstr>Основные задачи:</vt:lpstr>
      <vt:lpstr> 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Знаете ли Вы, как организовать двигательную активность 3-4 лет?</dc:title>
  <dc:creator>User</dc:creator>
  <cp:lastModifiedBy>User</cp:lastModifiedBy>
  <cp:revision>34</cp:revision>
  <dcterms:created xsi:type="dcterms:W3CDTF">2024-10-03T10:50:25Z</dcterms:created>
  <dcterms:modified xsi:type="dcterms:W3CDTF">2025-03-18T10:50:15Z</dcterms:modified>
</cp:coreProperties>
</file>